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74" autoAdjust="0"/>
  </p:normalViewPr>
  <p:slideViewPr>
    <p:cSldViewPr>
      <p:cViewPr>
        <p:scale>
          <a:sx n="100" d="100"/>
          <a:sy n="100" d="100"/>
        </p:scale>
        <p:origin x="-282" y="75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95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BD91E-FDF1-4F53-8E58-F621DDB05E8F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E765B-8480-45CE-A671-795075D3F7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E18D-DFAD-41BD-BB86-5EA365C1AE4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12D25-DF0C-4545-A512-FF4E6FCE35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981200"/>
            <a:ext cx="5888736" cy="264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663441"/>
            <a:ext cx="5891022" cy="253153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09B1-E968-434C-B3BC-7FE2F6FE45AD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8A50-C083-460E-A3CA-CD5826E88C07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320803"/>
            <a:ext cx="1543050" cy="752810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320803"/>
            <a:ext cx="4514850" cy="752810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E1FBC-DE77-4962-8C65-255D9E4D390F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E9A9-0965-4EEF-9B63-D4AD7327241E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906738"/>
            <a:ext cx="5829300" cy="2180695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B4C8-CE54-4E27-9412-B252B1862AFB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2EA1-6269-4463-88F9-C14B47D0C88B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679803"/>
            <a:ext cx="3030141" cy="95239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0" y="2686317"/>
            <a:ext cx="3031331" cy="94588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632201"/>
            <a:ext cx="303014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632201"/>
            <a:ext cx="303133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6B97-6EA1-43AD-A687-9D26F5EE5D18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229350" cy="1651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D77DC-B816-4380-9CF8-F3D277099F32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D60A-BBC6-40B3-AC93-1DF72DB89940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742953"/>
            <a:ext cx="2057400" cy="1678517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421467"/>
            <a:ext cx="2057400" cy="6604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8" y="2421467"/>
            <a:ext cx="3833813" cy="6604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CA47-4067-4FDA-817C-D1E58B898F81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600556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741889"/>
            <a:ext cx="116586" cy="22453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107"/>
            <a:ext cx="1659636" cy="2286008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86022"/>
            <a:ext cx="1657350" cy="3147907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C5A-B724-490F-9DCA-CE19F1A94928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9181396"/>
            <a:ext cx="457200" cy="527402"/>
          </a:xfrm>
        </p:spPr>
        <p:txBody>
          <a:bodyPr/>
          <a:lstStyle/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732636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8401757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6" y="8984193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10318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6" y="-10319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795693"/>
            <a:ext cx="6172200" cy="6339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E73F3F-F170-4CAA-985F-6473835DE851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9181396"/>
            <a:ext cx="2514600" cy="52740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9181396"/>
            <a:ext cx="571500" cy="52740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43E64F-E826-4672-A744-508600D9A26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92367"/>
            <a:ext cx="6885411" cy="937768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lookmi.ru/lessons/golubja-risunok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357166" y="464312"/>
            <a:ext cx="4725144" cy="10525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 Е С Т О Ч К А </a:t>
            </a:r>
            <a:endParaRPr lang="ru-RU" sz="18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11265" name="Picture 1" descr="http://lookmi.ru/lessons/golubja-risunok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229200" y="662523"/>
            <a:ext cx="1047750" cy="8255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66479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ежемесячное издание                                                       учредитель администрация Дмитриевского сельсовета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151089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14290" y="1625180"/>
            <a:ext cx="6357982" cy="79712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43504" y="1779963"/>
            <a:ext cx="32095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 П Е Ц В Ы П У С К ,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27 ноября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2020 года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42" y="2166919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1200" dirty="0" smtClean="0"/>
              <a:t>  </a:t>
            </a:r>
            <a:endParaRPr lang="ru-RU" sz="1200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71480" y="8435603"/>
          <a:ext cx="5643603" cy="78869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785951"/>
                <a:gridCol w="1976451"/>
                <a:gridCol w="1881201"/>
              </a:tblGrid>
              <a:tr h="788699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9530" marB="4953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9530" marB="4953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T="49530" marB="4953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42918" y="851299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Учредитель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Администрация Дмитриевского сельсовета Татарского района Новосибирской области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7430" y="8512994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Адрес регистрации: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632100, с.Дмитриевка, ул.Центральная,14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Т.57-130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9132" y="8512994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Тираж 50 экземпляров;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Распространяется на территории Дмитриевского МО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БЕСПЛАТНО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42" y="2000232"/>
            <a:ext cx="600079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Татарская межрайонная прокуратура информирует:</a:t>
            </a:r>
            <a:r>
              <a:rPr lang="ru-RU" sz="1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00" i="1" dirty="0" smtClean="0">
              <a:latin typeface="Arial" pitchFamily="34" charset="0"/>
              <a:cs typeface="Arial" pitchFamily="34" charset="0"/>
            </a:endParaRPr>
          </a:p>
          <a:p>
            <a:pPr indent="457200"/>
            <a:r>
              <a:rPr lang="ru-RU" sz="1050" dirty="0" smtClean="0">
                <a:latin typeface="Arial" pitchFamily="34" charset="0"/>
                <a:cs typeface="Arial" pitchFamily="34" charset="0"/>
              </a:rPr>
              <a:t>В соответствии с поручением Президента Российской Федерации ежегодно, начиная с 12 декабря 2013 года, в день Конституции Российской Федерации проводится общероссийский день приема граждан с 12 часов 00 минут до 20 часов 00 минут по местному времени в Приемной Президента Российской Федерации по приему граждан в городе Москве, приемных Президента Российской Федерации в федеральных округах и административных центрах субъектов Российской Федерации (далее - приемные Президента Российской Федерации), в федеральных органах исполнительной власти и в соответствующих территориальных органах, в федеральных государственных органах и в соответствующих территориальных органах, в исполнительных органах государственной власти субъектов Российской Федерации (далее - государственные органы) и в органах местного самоуправления.</a:t>
            </a:r>
          </a:p>
          <a:p>
            <a:pPr indent="457200"/>
            <a:r>
              <a:rPr lang="ru-RU" sz="1050" dirty="0" smtClean="0">
                <a:latin typeface="Arial" pitchFamily="34" charset="0"/>
                <a:cs typeface="Arial" pitchFamily="34" charset="0"/>
              </a:rPr>
              <a:t>С 12 часов 00 минут до 20 часов 00 минут по местному времени проводят личный прием заявителей, пришедших в соответствующие приемные Президента Российской Федерации, государственные органы или органы местного самоуправления, уполномоченные лица данных органов и обеспечивают с согласия заявителей личное обращение в режиме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видео-конференц-связи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, видеосвязи,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аудиосвязи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или иных видов связи к уполномоченным лицам иных органов, в компетенцию которых входит решение поставленных в устных обращениях вопросов. Личный прием проводится в порядке живой очереди при предоставлении документа, удостоверяющего личность (паспорта).</a:t>
            </a:r>
          </a:p>
          <a:p>
            <a:pPr indent="457200"/>
            <a:r>
              <a:rPr lang="ru-RU" sz="1050" dirty="0" smtClean="0">
                <a:latin typeface="Arial" pitchFamily="34" charset="0"/>
                <a:cs typeface="Arial" pitchFamily="34" charset="0"/>
              </a:rPr>
              <a:t>В случае если уполномоченные лица органов, осуществляющие личный прием заявителей, не обеспечили, с учетом часовых зон, возможность личного обращения заявителей в режиме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видео-конференц-связи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, видеосвязи,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аудиосвязи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или иных видов связи к уполномоченным лицам органов, в компетенцию которых входит решение поставленных в устных обращениях вопросов, то в течение 7 рабочих дней после общероссийского дня приема граждан или в иные удобные для данных заявителей сроки будет обеспечена возможность личного обращения к соответствующим уполномоченным лицам. О времени, дате и месте проведения приема в режиме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видео-конференц-связи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, видеосвязи,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аудиосвязи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или иных видов связи данные заявители информируются в течение 3 рабочих дней после общероссийского дня приема граждан.</a:t>
            </a:r>
          </a:p>
          <a:p>
            <a:pPr indent="457200"/>
            <a:r>
              <a:rPr lang="ru-RU" sz="1050" dirty="0" smtClean="0">
                <a:latin typeface="Arial" pitchFamily="34" charset="0"/>
                <a:cs typeface="Arial" pitchFamily="34" charset="0"/>
              </a:rPr>
              <a:t>Информация об адресах проведения 14 декабря 2020 года приема заявителей размещена на официальном сайте Президента Российской Федерации в сети Интернет на странице «Личный прием» раздела «Обращения», а также на официальных сайтах соответствующих государственных органов и органов местного самоуправления в сети Интернет.</a:t>
            </a:r>
          </a:p>
          <a:p>
            <a:pPr indent="457200"/>
            <a:r>
              <a:rPr lang="ru-RU" sz="1050" dirty="0" smtClean="0">
                <a:latin typeface="Arial" pitchFamily="34" charset="0"/>
                <a:cs typeface="Arial" pitchFamily="34" charset="0"/>
              </a:rPr>
              <a:t>В пределах компетенции в общероссийский день приема граждан в Татарской межрайонной прокуратуре будет проведен личный прием граждан уполномоченными должностными лицами по адресу: г. Татарск, ул. Урицкого, 65А.</a:t>
            </a:r>
          </a:p>
          <a:p>
            <a:r>
              <a:rPr lang="ru-RU" sz="1050" dirty="0" smtClean="0">
                <a:latin typeface="Arial" pitchFamily="34" charset="0"/>
                <a:cs typeface="Arial" pitchFamily="34" charset="0"/>
              </a:rPr>
              <a:t>       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/>
              <a:t>  </a:t>
            </a:r>
            <a:endParaRPr lang="ru-RU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419</TotalTime>
  <Words>461</Words>
  <Application>Microsoft Office PowerPoint</Application>
  <PresentationFormat>Лист A4 (210x297 мм)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555</dc:creator>
  <cp:lastModifiedBy>Home</cp:lastModifiedBy>
  <cp:revision>53</cp:revision>
  <dcterms:created xsi:type="dcterms:W3CDTF">2017-05-28T17:09:20Z</dcterms:created>
  <dcterms:modified xsi:type="dcterms:W3CDTF">2020-11-27T03:55:13Z</dcterms:modified>
</cp:coreProperties>
</file>