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574" autoAdjust="0"/>
  </p:normalViewPr>
  <p:slideViewPr>
    <p:cSldViewPr>
      <p:cViewPr>
        <p:scale>
          <a:sx n="100" d="100"/>
          <a:sy n="100" d="100"/>
        </p:scale>
        <p:origin x="-282" y="35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955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9BD91E-FDF1-4F53-8E58-F621DDB05E8F}" type="datetimeFigureOut">
              <a:rPr lang="ru-RU" smtClean="0"/>
              <a:pPr/>
              <a:t>26.06.2020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BE765B-8480-45CE-A671-795075D3F78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E18D-DFAD-41BD-BB86-5EA365C1AE45}" type="datetimeFigureOut">
              <a:rPr lang="ru-RU" smtClean="0"/>
              <a:pPr/>
              <a:t>26.06.2020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A12D25-DF0C-4545-A512-FF4E6FCE355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A09B1-E968-434C-B3BC-7FE2F6FE45AD}" type="datetime1">
              <a:rPr lang="ru-RU" smtClean="0"/>
              <a:pPr/>
              <a:t>26.06.2020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3E64F-E826-4672-A744-508600D9A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8A50-C083-460E-A3CA-CD5826E88C07}" type="datetime1">
              <a:rPr lang="ru-RU" smtClean="0"/>
              <a:pPr/>
              <a:t>26.06.2020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3E64F-E826-4672-A744-508600D9A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E1FBC-DE77-4962-8C65-255D9E4D390F}" type="datetime1">
              <a:rPr lang="ru-RU" smtClean="0"/>
              <a:pPr/>
              <a:t>26.06.2020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3E64F-E826-4672-A744-508600D9A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CE9A9-0965-4EEF-9B63-D4AD7327241E}" type="datetime1">
              <a:rPr lang="ru-RU" smtClean="0"/>
              <a:pPr/>
              <a:t>26.06.2020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3E64F-E826-4672-A744-508600D9A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B4C8-CE54-4E27-9412-B252B1862AFB}" type="datetime1">
              <a:rPr lang="ru-RU" smtClean="0"/>
              <a:pPr/>
              <a:t>26.06.2020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3E64F-E826-4672-A744-508600D9A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22EA1-6269-4463-88F9-C14B47D0C88B}" type="datetime1">
              <a:rPr lang="ru-RU" smtClean="0"/>
              <a:pPr/>
              <a:t>26.06.2020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3E64F-E826-4672-A744-508600D9A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86B97-6EA1-43AD-A687-9D26F5EE5D18}" type="datetime1">
              <a:rPr lang="ru-RU" smtClean="0"/>
              <a:pPr/>
              <a:t>26.06.2020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3E64F-E826-4672-A744-508600D9A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D77DC-B816-4380-9CF8-F3D277099F32}" type="datetime1">
              <a:rPr lang="ru-RU" smtClean="0"/>
              <a:pPr/>
              <a:t>26.06.2020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3E64F-E826-4672-A744-508600D9A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7D60A-BBC6-40B3-AC93-1DF72DB89940}" type="datetime1">
              <a:rPr lang="ru-RU" smtClean="0"/>
              <a:pPr/>
              <a:t>26.06.2020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3E64F-E826-4672-A744-508600D9A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9CA47-4067-4FDA-817C-D1E58B898F81}" type="datetime1">
              <a:rPr lang="ru-RU" smtClean="0"/>
              <a:pPr/>
              <a:t>26.06.2020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3E64F-E826-4672-A744-508600D9A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7AC5A-B724-490F-9DCA-CE19F1A94928}" type="datetime1">
              <a:rPr lang="ru-RU" smtClean="0"/>
              <a:pPr/>
              <a:t>26.06.2020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D343E64F-E826-4672-A744-508600D9A2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1E73F3F-F170-4CAA-985F-6473835DE851}" type="datetime1">
              <a:rPr lang="ru-RU" smtClean="0"/>
              <a:pPr/>
              <a:t>26.06.2020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43E64F-E826-4672-A744-508600D9A26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http://lookmi.ru/lessons/golubja-risunok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>
            <a:off x="357166" y="428596"/>
            <a:ext cx="4725144" cy="9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1800" kern="10" spc="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В Е С Т О Ч К А </a:t>
            </a:r>
            <a:endParaRPr lang="ru-RU" sz="1800" kern="10" spc="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pic>
        <p:nvPicPr>
          <p:cNvPr id="11265" name="Picture 1" descr="http://lookmi.ru/lessons/golubja-risunok.jpg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5229200" y="611560"/>
            <a:ext cx="1047750" cy="762000"/>
          </a:xfrm>
          <a:prstGeom prst="rect">
            <a:avLst/>
          </a:prstGeom>
          <a:noFill/>
        </p:spPr>
      </p:pic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0"/>
            <a:ext cx="66159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ежемесячное издание                                                       учредитель администрация Дмитриевского сельсовета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062544"/>
          </a:xfrm>
        </p:spPr>
        <p:txBody>
          <a:bodyPr/>
          <a:lstStyle/>
          <a:p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14290" y="1500166"/>
            <a:ext cx="6357982" cy="73581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3357568" y="1643042"/>
            <a:ext cx="309546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 П Е Ц В Ы П У С К , 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26 июня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2020 года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0042" y="2000232"/>
            <a:ext cx="6000792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Татарская межрайонная прокуратура информирует:</a:t>
            </a:r>
            <a:r>
              <a:rPr lang="ru-RU" sz="1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900" i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900" dirty="0" smtClean="0">
                <a:latin typeface="Arial" pitchFamily="34" charset="0"/>
                <a:cs typeface="Arial" pitchFamily="34" charset="0"/>
              </a:rPr>
              <a:t>Постановлением Правительства РФ от 03.04.2020 N 438 установлены особенности осуществления в 2020 году государственного контроля (надзора), муниципального контроля.</a:t>
            </a:r>
          </a:p>
          <a:p>
            <a:r>
              <a:rPr lang="ru-RU" sz="900" dirty="0" smtClean="0">
                <a:latin typeface="Arial" pitchFamily="34" charset="0"/>
                <a:cs typeface="Arial" pitchFamily="34" charset="0"/>
              </a:rPr>
              <a:t>В соответствии с п.1 Постановления Правительства РФ от 03.04.2020 N 438 в 2020 году в отношении юридических лиц, индивидуальных предпринимателей, отнесенных в соответствии со статьей 4 Федерального закона "О развитии малого и среднего предпринимательства в Российской Федерации" к субъектам малого и среднего предпринимательства, сведения о которых включены в единый реестр субъектов малого и среднего предпринимательства, а также в отношении некоммерческих организаций, среднесписочная численность работников которых за 2019 год не превышает 200 человек, не проводятся плановые проверки.</a:t>
            </a:r>
          </a:p>
          <a:p>
            <a:r>
              <a:rPr lang="ru-RU" sz="900" dirty="0" smtClean="0">
                <a:latin typeface="Arial" pitchFamily="34" charset="0"/>
                <a:cs typeface="Arial" pitchFamily="34" charset="0"/>
              </a:rPr>
              <a:t>Межрайонной прокуратурой установлено, что главами 12 администраций информации о корректировке ежегодного плана проверок на 2020 в части исключения плановых проверок в отношении юридических лиц до 23.04.2020 не поступили.</a:t>
            </a:r>
          </a:p>
          <a:p>
            <a:r>
              <a:rPr lang="ru-RU" sz="900" dirty="0" smtClean="0">
                <a:latin typeface="Arial" pitchFamily="34" charset="0"/>
                <a:cs typeface="Arial" pitchFamily="34" charset="0"/>
              </a:rPr>
              <a:t>Межрайонным прокурором главам 12 администраций внесено 12 представлений, по результатам рассмотрения которых нарушения устранены, информации направлены в прокуратуру, 11 специалистов администраций привлечены к дисциплинарной ответственности.</a:t>
            </a:r>
          </a:p>
          <a:p>
            <a:r>
              <a:rPr lang="ru-RU" sz="1200" dirty="0" smtClean="0"/>
              <a:t> 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/>
              <a:t>  </a:t>
            </a:r>
            <a:endParaRPr lang="ru-RU" sz="1200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Постановлением Правительства РФ от 03.04.2020 N 438 установлены особенности осуществления в 2020 году государственного контроля (надзора), муниципального контроля.</a:t>
            </a: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соответствии с п.1 Постановления Правительства РФ от 03.04.2020 N 438 в 2020 году в отношении юридических лиц, индивидуальных предпринимателей, отнесенных в соответствии со статьей 4 Федерального закона "О развитии малого и среднего предпринимательства в Российской Федерации" к субъектам малого и среднего предпринимательства, сведения о которых включены в единый реестр субъектов малого и среднего предпринимательства, а также в отношении некоммерческих организаций, среднесписочная численность работников которых за 2019 год не превышает 200 человек, не проводятся плановые проверки.</a:t>
            </a: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Межрайонной прокуратурой установлено, что главами 12 администраций информации о корректировке ежегодного плана проверок на 2020 в части исключения плановых проверок в отношении юридических лиц до 23.04.2020 не поступили.</a:t>
            </a: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Межрайонным прокурором главам 12 администраций внесено 12 представлений, по результатам рассмотрения которых нарушения устранены, информации направлены в прокуратуру, 11 специалистов администраций привлечены к дисциплинарной ответственности.</a:t>
            </a: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Постановлением Правительства РФ от 03.04.2020 N 438 установлены особенности осуществления в 2020 году государственного контроля (надзора), муниципального контроля.</a:t>
            </a: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соответствии с п.1 Постановления Правительства РФ от 03.04.2020 N 438 в 2020 году в отношении юридических лиц, индивидуальных предпринимателей, отнесенных в соответствии со статьей 4 Федерального закона "О развитии малого и среднего предпринимательства в Российской Федерации" к субъектам малого и среднего предпринимательства, сведения о которых включены в единый реестр субъектов малого и среднего предпринимательства, а также в отношении некоммерческих организаций, среднесписочная численность работников которых за 2019 год не превышает 200 человек, не проводятся плановые проверки.</a:t>
            </a: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Межрайонной прокуратурой установлено, что главами 12 администраций информации о корректировке ежегодного плана проверок на 2020 в части исключения плановых проверок в отношении юридических лиц до 23.04.2020 не поступили.</a:t>
            </a: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Межрайонным прокурором главам 12 администраций внесено 12 представлений, по результатам рассмотрения которых нарушения устранены, информации направлены в прокуратуру, 11 специалистов администраций привлечены к дисциплинарной ответственности.</a:t>
            </a: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85728" y="4500562"/>
            <a:ext cx="614366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85728" y="4643438"/>
            <a:ext cx="6000792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 smtClean="0">
                <a:latin typeface="Arial" pitchFamily="34" charset="0"/>
                <a:cs typeface="Arial" pitchFamily="34" charset="0"/>
              </a:rPr>
              <a:t>Межрайонной прокуратурой осуществляется прокурорский надзор в сфере защиты прав субъектов предпринимательской деятельности,  анализируются сведения о состоянии законности в сфере соблюдения прав субъектов предпринимательской деятельности,</a:t>
            </a:r>
            <a:r>
              <a:rPr lang="ru-RU" sz="9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900" dirty="0" smtClean="0">
                <a:latin typeface="Arial" pitchFamily="34" charset="0"/>
                <a:cs typeface="Arial" pitchFamily="34" charset="0"/>
              </a:rPr>
              <a:t>налажено взаимодействие с контролирующими органами с целью получения своевременной и полной информации о нарушениях в указанной сфере.</a:t>
            </a:r>
          </a:p>
          <a:p>
            <a:r>
              <a:rPr lang="ru-RU" sz="900" dirty="0" smtClean="0">
                <a:latin typeface="Arial" pitchFamily="34" charset="0"/>
                <a:cs typeface="Arial" pitchFamily="34" charset="0"/>
              </a:rPr>
              <a:t>Проверками органов местного самоуправления установлено, что  администрациями  сельсоветов не обеспечено размещение на официальном сайте в сети "Интернет" для каждого вида муниципального контроля перечней нормативных правовых актов или их отдельных частей, содержащих обязательные требования, требования, установленные муниципальными правовыми актами, оценка соблюдения которых является предметом муниципального контроля, а также текстов соответствующих нормативных правовых актов, порядок оформления и содержание плановых (рейдовых) заданий и порядок оформления результатов плановых (рейдовых) осмотров, обследований не разработан и не утвержден.</a:t>
            </a:r>
          </a:p>
          <a:p>
            <a:r>
              <a:rPr lang="ru-RU" sz="900" dirty="0" smtClean="0">
                <a:latin typeface="Arial" pitchFamily="34" charset="0"/>
                <a:cs typeface="Arial" pitchFamily="34" charset="0"/>
              </a:rPr>
              <a:t>Администрациями 9 сельсоветов не утвержден нормативный правовой акт, устанавливающий программу профилактики нарушений на 2020 год.</a:t>
            </a:r>
          </a:p>
          <a:p>
            <a:r>
              <a:rPr lang="ru-RU" sz="900" dirty="0" smtClean="0">
                <a:latin typeface="Arial" pitchFamily="34" charset="0"/>
                <a:cs typeface="Arial" pitchFamily="34" charset="0"/>
              </a:rPr>
              <a:t>Администрациями 21 сельсовета нормативный правовой акт, регламентирующий порядок  принятия решения о предоставлении бюджетных инвестиций юридическим лицам, не являющимся государственными или муниципальными учреждениями и государственными или муниципальными унитарными предприятиями, в объекты капитального строительства и (или) на приобретение объектов недвижимого имущества за счет средств местного бюджета не разработан и не утвержден.</a:t>
            </a:r>
          </a:p>
          <a:p>
            <a:r>
              <a:rPr lang="ru-RU" sz="900" dirty="0" smtClean="0">
                <a:latin typeface="Arial" pitchFamily="34" charset="0"/>
                <a:cs typeface="Arial" pitchFamily="34" charset="0"/>
              </a:rPr>
              <a:t>Межрайонным прокурором главам 21 сельсовета внесено 51 представление с целью устранения указанных нарушений, по результатам рассмотрения которых нарушения устранены, виновные лица </a:t>
            </a:r>
            <a:r>
              <a:rPr lang="ru-RU" sz="900" dirty="0" smtClean="0">
                <a:latin typeface="Arial" pitchFamily="34" charset="0"/>
                <a:cs typeface="Arial" pitchFamily="34" charset="0"/>
              </a:rPr>
              <a:t>привлечены </a:t>
            </a:r>
            <a:r>
              <a:rPr lang="ru-RU" sz="900" dirty="0" smtClean="0">
                <a:latin typeface="Arial" pitchFamily="34" charset="0"/>
                <a:cs typeface="Arial" pitchFamily="34" charset="0"/>
              </a:rPr>
              <a:t>к дисциплинарной ответственности.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b="1" dirty="0" smtClean="0"/>
              <a:t> </a:t>
            </a:r>
            <a:endParaRPr lang="ru-RU" sz="1400" dirty="0" smtClean="0"/>
          </a:p>
          <a:p>
            <a:r>
              <a:rPr lang="ru-RU" sz="1400" dirty="0" smtClean="0"/>
              <a:t> </a:t>
            </a:r>
          </a:p>
          <a:p>
            <a:r>
              <a:rPr lang="ru-RU" sz="1200" dirty="0" smtClean="0"/>
              <a:t>  </a:t>
            </a:r>
            <a:endParaRPr lang="ru-RU" sz="1200" dirty="0"/>
          </a:p>
        </p:txBody>
      </p:sp>
      <p:graphicFrame>
        <p:nvGraphicFramePr>
          <p:cNvPr id="24" name="Таблица 23"/>
          <p:cNvGraphicFramePr>
            <a:graphicFrameLocks noGrp="1"/>
          </p:cNvGraphicFramePr>
          <p:nvPr/>
        </p:nvGraphicFramePr>
        <p:xfrm>
          <a:off x="571479" y="7786710"/>
          <a:ext cx="5643603" cy="72803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785951"/>
                <a:gridCol w="1976451"/>
                <a:gridCol w="1881201"/>
              </a:tblGrid>
              <a:tr h="72803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642918" y="7858148"/>
            <a:ext cx="1857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Учредитель</a:t>
            </a:r>
          </a:p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Администрация Дмитриевского сельсовета Татарского района Новосибирской области</a:t>
            </a:r>
            <a:endParaRPr lang="ru-RU" sz="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357430" y="7858148"/>
            <a:ext cx="1928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Адрес регистрации:</a:t>
            </a:r>
          </a:p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632100, с.Дмитриевка, ул.Центральная,14</a:t>
            </a:r>
          </a:p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Т.57-130</a:t>
            </a:r>
            <a:endParaRPr lang="ru-RU" sz="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429132" y="7858148"/>
            <a:ext cx="17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Тираж 50 экземпляров;</a:t>
            </a:r>
          </a:p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Распространяется на территории Дмитриевского МО</a:t>
            </a:r>
          </a:p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БЕСПЛАТНО</a:t>
            </a:r>
            <a:endParaRPr lang="ru-RU" sz="9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410</TotalTime>
  <Words>791</Words>
  <Application>Microsoft Office PowerPoint</Application>
  <PresentationFormat>Экран (4:3)</PresentationFormat>
  <Paragraphs>40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555</dc:creator>
  <cp:lastModifiedBy>Home</cp:lastModifiedBy>
  <cp:revision>50</cp:revision>
  <dcterms:created xsi:type="dcterms:W3CDTF">2017-05-28T17:09:20Z</dcterms:created>
  <dcterms:modified xsi:type="dcterms:W3CDTF">2020-06-26T03:59:14Z</dcterms:modified>
</cp:coreProperties>
</file>